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CC12"/>
    <a:srgbClr val="99FF66"/>
    <a:srgbClr val="E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09" autoAdjust="0"/>
    <p:restoredTop sz="94660"/>
  </p:normalViewPr>
  <p:slideViewPr>
    <p:cSldViewPr snapToGrid="0">
      <p:cViewPr varScale="1">
        <p:scale>
          <a:sx n="66" d="100"/>
          <a:sy n="66" d="100"/>
        </p:scale>
        <p:origin x="3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6565867" y="2457417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 flipH="1">
            <a:off x="4620122" y="6138830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 userDrawn="1"/>
        </p:nvSpPr>
        <p:spPr>
          <a:xfrm rot="5400000">
            <a:off x="-27155" y="5461167"/>
            <a:ext cx="1335422" cy="1360488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27"/>
          <p:cNvSpPr/>
          <p:nvPr userDrawn="1"/>
        </p:nvSpPr>
        <p:spPr>
          <a:xfrm rot="5400000">
            <a:off x="5502937" y="137041"/>
            <a:ext cx="1195885" cy="1220176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28"/>
          <p:cNvSpPr/>
          <p:nvPr userDrawn="1"/>
        </p:nvSpPr>
        <p:spPr>
          <a:xfrm rot="5400000">
            <a:off x="5625138" y="258677"/>
            <a:ext cx="929022" cy="121718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/>
          <p:cNvSpPr/>
          <p:nvPr userDrawn="1"/>
        </p:nvSpPr>
        <p:spPr>
          <a:xfrm rot="5400000" flipV="1">
            <a:off x="8622433" y="3189985"/>
            <a:ext cx="842596" cy="6395433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516520" y="105834"/>
            <a:ext cx="11535780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4399988" y="849877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 rot="5400000">
            <a:off x="5785518" y="8498779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7DC83-3DED-4743-BB0B-E6ADEA71B68E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581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035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54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15" name="Rectangle 27"/>
          <p:cNvSpPr/>
          <p:nvPr userDrawn="1"/>
        </p:nvSpPr>
        <p:spPr>
          <a:xfrm>
            <a:off x="11656194" y="-8467"/>
            <a:ext cx="532631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8"/>
          <p:cNvSpPr/>
          <p:nvPr userDrawn="1"/>
        </p:nvSpPr>
        <p:spPr>
          <a:xfrm>
            <a:off x="11373737" y="-8467"/>
            <a:ext cx="815086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/>
          <p:cNvSpPr/>
          <p:nvPr userDrawn="1"/>
        </p:nvSpPr>
        <p:spPr>
          <a:xfrm rot="10800000">
            <a:off x="10425" y="-8467"/>
            <a:ext cx="932849" cy="6049829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7DC83-3DED-4743-BB0B-E6ADEA71B68E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7" name="Isosceles Triangle 26"/>
          <p:cNvSpPr/>
          <p:nvPr userDrawn="1"/>
        </p:nvSpPr>
        <p:spPr>
          <a:xfrm rot="5400000">
            <a:off x="5288579" y="703711"/>
            <a:ext cx="850535" cy="1147392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755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5400000" flipV="1">
            <a:off x="5575302" y="241300"/>
            <a:ext cx="1041400" cy="1219200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28"/>
          <p:cNvSpPr/>
          <p:nvPr userDrawn="1"/>
        </p:nvSpPr>
        <p:spPr>
          <a:xfrm rot="5400000">
            <a:off x="2788186" y="2779720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/>
          <p:cNvSpPr/>
          <p:nvPr userDrawn="1"/>
        </p:nvSpPr>
        <p:spPr>
          <a:xfrm rot="5400000" flipV="1">
            <a:off x="8132155" y="2781221"/>
            <a:ext cx="842596" cy="7277098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68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685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735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46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13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782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010700-B7AA-4D6C-832F-915C48051FB6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7DC83-3DED-4743-BB0B-E6ADEA71B6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287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76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9" r:id="rId2"/>
    <p:sldLayoutId id="2147483680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940" y="1687720"/>
            <a:ext cx="10580914" cy="241264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92D050"/>
                </a:solidFill>
                <a:latin typeface="Bahnschrift" panose="020B0502040204020203" pitchFamily="34" charset="0"/>
              </a:rPr>
              <a:t>Bio Innovation of</a:t>
            </a:r>
            <a:br>
              <a:rPr lang="en-US" sz="3600" b="1" dirty="0" smtClean="0">
                <a:solidFill>
                  <a:srgbClr val="92D050"/>
                </a:solidFill>
                <a:latin typeface="Bahnschrift" panose="020B0502040204020203" pitchFamily="34" charset="0"/>
              </a:rPr>
            </a:b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a Circular Economy for Plastics</a:t>
            </a:r>
            <a:r>
              <a:rPr lang="es-ES_tradnl" sz="3000" b="1" dirty="0">
                <a:latin typeface="Bahnschrift" panose="020B0502040204020203" pitchFamily="34" charset="0"/>
              </a:rPr>
              <a:t/>
            </a:r>
            <a:br>
              <a:rPr lang="es-ES_tradnl" sz="3000" b="1" dirty="0">
                <a:latin typeface="Bahnschrift" panose="020B0502040204020203" pitchFamily="34" charset="0"/>
              </a:rPr>
            </a:br>
            <a:r>
              <a:rPr lang="es-ES_tradnl" sz="3000" b="1" dirty="0" smtClean="0">
                <a:latin typeface="Bahnschrift" panose="020B0502040204020203" pitchFamily="34" charset="0"/>
              </a:rPr>
              <a:t/>
            </a:r>
            <a:br>
              <a:rPr lang="es-ES_tradnl" sz="3000" b="1" dirty="0" smtClean="0">
                <a:latin typeface="Bahnschrift" panose="020B0502040204020203" pitchFamily="34" charset="0"/>
              </a:rPr>
            </a:br>
            <a:r>
              <a:rPr lang="es-ES_tradnl" b="1" u="sng" dirty="0" err="1" smtClean="0">
                <a:latin typeface="Bahnschrift" panose="020B0502040204020203" pitchFamily="34" charset="0"/>
              </a:rPr>
              <a:t>Partner</a:t>
            </a:r>
            <a:r>
              <a:rPr lang="es-ES_tradnl" sz="4000" b="1" dirty="0">
                <a:latin typeface="Bahnschrift" panose="020B0502040204020203" pitchFamily="34" charset="0"/>
              </a:rPr>
              <a:t/>
            </a:r>
            <a:br>
              <a:rPr lang="es-ES_tradnl" sz="4000" b="1" dirty="0">
                <a:latin typeface="Bahnschrift" panose="020B0502040204020203" pitchFamily="34" charset="0"/>
              </a:rPr>
            </a:br>
            <a:r>
              <a:rPr lang="es-ES_tradnl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Speaker </a:t>
            </a:r>
            <a:endParaRPr lang="en-IE" sz="4000" b="1" dirty="0">
              <a:solidFill>
                <a:schemeClr val="tx1">
                  <a:lumMod val="50000"/>
                  <a:lumOff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CuadroTexto 8">
            <a:extLst>
              <a:ext uri="{FF2B5EF4-FFF2-40B4-BE49-F238E27FC236}">
                <a16:creationId xmlns:a16="http://schemas.microsoft.com/office/drawing/2014/main" id="{42BC9398-8A19-48C2-AED1-B3C0E4413F62}"/>
              </a:ext>
            </a:extLst>
          </p:cNvPr>
          <p:cNvSpPr txBox="1"/>
          <p:nvPr/>
        </p:nvSpPr>
        <p:spPr>
          <a:xfrm>
            <a:off x="10255685" y="5968873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err="1">
                <a:latin typeface="Bahnschrift" panose="020B0502040204020203" pitchFamily="34" charset="0"/>
              </a:rPr>
              <a:t>Add</a:t>
            </a:r>
            <a:r>
              <a:rPr lang="es-ES_tradnl" dirty="0">
                <a:latin typeface="Bahnschrift" panose="020B0502040204020203" pitchFamily="34" charset="0"/>
              </a:rPr>
              <a:t> </a:t>
            </a:r>
            <a:r>
              <a:rPr lang="es-ES_tradnl" dirty="0" err="1">
                <a:latin typeface="Bahnschrift" panose="020B0502040204020203" pitchFamily="34" charset="0"/>
              </a:rPr>
              <a:t>your</a:t>
            </a:r>
            <a:r>
              <a:rPr lang="es-ES_tradnl" dirty="0">
                <a:latin typeface="Bahnschrift" panose="020B0502040204020203" pitchFamily="34" charset="0"/>
              </a:rPr>
              <a:t> logo</a:t>
            </a:r>
            <a:endParaRPr lang="es-ES" dirty="0">
              <a:latin typeface="Bahnschrift" panose="020B0502040204020203" pitchFamily="34" charset="0"/>
            </a:endParaRPr>
          </a:p>
        </p:txBody>
      </p:sp>
      <p:pic>
        <p:nvPicPr>
          <p:cNvPr id="14" name="Imagen 1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E7B4626-D847-48F5-BB18-7C04F0EB6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89" y="116589"/>
            <a:ext cx="2422583" cy="812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20768" y="786517"/>
            <a:ext cx="36920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H2020-NMBP- BIO-CN-2019</a:t>
            </a:r>
            <a:br>
              <a:rPr lang="es-ES_tradnl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ES_tradnl" sz="16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CE-BIOTEC-05-2016-870292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 –</a:t>
            </a:r>
            <a:r>
              <a:rPr lang="es-ES_tradnl" sz="16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BIOICEP</a:t>
            </a:r>
            <a:endParaRPr lang="en-IE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7081" y="4386012"/>
            <a:ext cx="32921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Meeting </a:t>
            </a:r>
            <a:r>
              <a:rPr lang="es-ES_tradnl" sz="2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month</a:t>
            </a:r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 00</a:t>
            </a:r>
            <a:b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</a:br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Host-City</a:t>
            </a:r>
            <a:b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</a:br>
            <a:r>
              <a:rPr lang="es-ES_tradnl" sz="2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dd</a:t>
            </a:r>
            <a:r>
              <a:rPr lang="es-ES_tradnl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/mm/</a:t>
            </a:r>
            <a:r>
              <a:rPr lang="es-ES_tradnl" sz="2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yyyy</a:t>
            </a:r>
            <a:endParaRPr lang="en-IE" sz="2600" dirty="0">
              <a:latin typeface="Bahnschrift" panose="020B0502040204020203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41" y="172012"/>
            <a:ext cx="6786394" cy="103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1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r="17644" b="49160"/>
          <a:stretch/>
        </p:blipFill>
        <p:spPr>
          <a:xfrm>
            <a:off x="209424" y="184624"/>
            <a:ext cx="1351032" cy="898678"/>
          </a:xfrm>
          <a:prstGeom prst="rect">
            <a:avLst/>
          </a:prstGeom>
        </p:spPr>
      </p:pic>
      <p:sp>
        <p:nvSpPr>
          <p:cNvPr id="13" name="CuadroTexto 8">
            <a:extLst>
              <a:ext uri="{FF2B5EF4-FFF2-40B4-BE49-F238E27FC236}">
                <a16:creationId xmlns:a16="http://schemas.microsoft.com/office/drawing/2014/main" id="{42BC9398-8A19-48C2-AED1-B3C0E4413F62}"/>
              </a:ext>
            </a:extLst>
          </p:cNvPr>
          <p:cNvSpPr txBox="1"/>
          <p:nvPr/>
        </p:nvSpPr>
        <p:spPr>
          <a:xfrm>
            <a:off x="10255685" y="5968873"/>
            <a:ext cx="14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err="1"/>
              <a:t>Add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logo</a:t>
            </a:r>
            <a:endParaRPr lang="es-ES" dirty="0"/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66" y="184624"/>
            <a:ext cx="2422583" cy="81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0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8">
            <a:extLst>
              <a:ext uri="{FF2B5EF4-FFF2-40B4-BE49-F238E27FC236}">
                <a16:creationId xmlns:a16="http://schemas.microsoft.com/office/drawing/2014/main" id="{42BC9398-8A19-48C2-AED1-B3C0E4413F62}"/>
              </a:ext>
            </a:extLst>
          </p:cNvPr>
          <p:cNvSpPr txBox="1"/>
          <p:nvPr/>
        </p:nvSpPr>
        <p:spPr>
          <a:xfrm>
            <a:off x="10255685" y="5968873"/>
            <a:ext cx="14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err="1"/>
              <a:t>Add</a:t>
            </a:r>
            <a:r>
              <a:rPr lang="es-ES_tradnl" dirty="0"/>
              <a:t> </a:t>
            </a:r>
            <a:r>
              <a:rPr lang="es-ES_tradnl" dirty="0" err="1"/>
              <a:t>your</a:t>
            </a:r>
            <a:r>
              <a:rPr lang="es-ES_tradnl" dirty="0"/>
              <a:t> logo</a:t>
            </a:r>
            <a:endParaRPr lang="es-ES" dirty="0"/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2AE459C-1E4E-471D-A596-D624E4B740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386" y="184623"/>
            <a:ext cx="3408684" cy="1143662"/>
          </a:xfrm>
          <a:prstGeom prst="rect">
            <a:avLst/>
          </a:prstGeom>
        </p:spPr>
      </p:pic>
      <p:sp>
        <p:nvSpPr>
          <p:cNvPr id="5" name="CuadroTexto 5">
            <a:extLst>
              <a:ext uri="{FF2B5EF4-FFF2-40B4-BE49-F238E27FC236}">
                <a16:creationId xmlns:a16="http://schemas.microsoft.com/office/drawing/2014/main" id="{6818F777-5B31-48CE-AD87-E0AED68F1056}"/>
              </a:ext>
            </a:extLst>
          </p:cNvPr>
          <p:cNvSpPr txBox="1"/>
          <p:nvPr/>
        </p:nvSpPr>
        <p:spPr>
          <a:xfrm>
            <a:off x="4727772" y="3044279"/>
            <a:ext cx="28841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4400" dirty="0" err="1">
                <a:latin typeface="Bahnschrift" panose="020B0502040204020203" pitchFamily="34" charset="0"/>
              </a:rPr>
              <a:t>Thank</a:t>
            </a:r>
            <a:r>
              <a:rPr lang="es-ES_tradnl" sz="4400" dirty="0">
                <a:latin typeface="Bahnschrift" panose="020B0502040204020203" pitchFamily="34" charset="0"/>
              </a:rPr>
              <a:t> </a:t>
            </a:r>
            <a:r>
              <a:rPr lang="es-ES_tradnl" sz="4400" dirty="0" err="1">
                <a:latin typeface="Bahnschrift" panose="020B0502040204020203" pitchFamily="34" charset="0"/>
              </a:rPr>
              <a:t>you</a:t>
            </a:r>
            <a:r>
              <a:rPr lang="es-ES_tradnl" sz="4400" dirty="0">
                <a:latin typeface="Bahnschrift" panose="020B0502040204020203" pitchFamily="34" charset="0"/>
              </a:rPr>
              <a:t>!</a:t>
            </a:r>
            <a:endParaRPr lang="es-ES" sz="4400" dirty="0">
              <a:latin typeface="Bahnschrift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429" y="5000113"/>
            <a:ext cx="3554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>
                <a:latin typeface="Bahnschrift" panose="020B0502040204020203" pitchFamily="34" charset="0"/>
              </a:rPr>
              <a:t>Contact</a:t>
            </a:r>
            <a:r>
              <a:rPr lang="es-ES" dirty="0">
                <a:latin typeface="Bahnschrift" panose="020B0502040204020203" pitchFamily="34" charset="0"/>
              </a:rPr>
              <a:t> of speaker and/</a:t>
            </a:r>
            <a:r>
              <a:rPr lang="es-ES" dirty="0" err="1">
                <a:latin typeface="Bahnschrift" panose="020B0502040204020203" pitchFamily="34" charset="0"/>
              </a:rPr>
              <a:t>or</a:t>
            </a:r>
            <a:r>
              <a:rPr lang="es-ES" dirty="0">
                <a:latin typeface="Bahnschrift" panose="020B0502040204020203" pitchFamily="34" charset="0"/>
              </a:rPr>
              <a:t> </a:t>
            </a:r>
            <a:r>
              <a:rPr lang="es-ES" dirty="0" err="1">
                <a:latin typeface="Bahnschrift" panose="020B0502040204020203" pitchFamily="34" charset="0"/>
              </a:rPr>
              <a:t>institution</a:t>
            </a:r>
            <a:r>
              <a:rPr lang="es-ES" dirty="0">
                <a:latin typeface="Bahnschrift" panose="020B0502040204020203" pitchFamily="34" charset="0"/>
              </a:rPr>
              <a:t> (</a:t>
            </a:r>
            <a:r>
              <a:rPr lang="es-ES" dirty="0" err="1">
                <a:latin typeface="Bahnschrift" panose="020B0502040204020203" pitchFamily="34" charset="0"/>
              </a:rPr>
              <a:t>address</a:t>
            </a:r>
            <a:r>
              <a:rPr lang="es-ES" dirty="0">
                <a:latin typeface="Bahnschrift" panose="020B0502040204020203" pitchFamily="34" charset="0"/>
              </a:rPr>
              <a:t>, email, etc.)</a:t>
            </a:r>
            <a:endParaRPr lang="es-ES" dirty="0">
              <a:latin typeface="Bahnschrift" panose="020B0502040204020203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57" y="184623"/>
            <a:ext cx="6706938" cy="9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5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4A7B29"/>
      </a:accent1>
      <a:accent2>
        <a:srgbClr val="8DCB63"/>
      </a:accent2>
      <a:accent3>
        <a:srgbClr val="8DCB63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4EDF2704500C40A86248549B466620" ma:contentTypeVersion="10" ma:contentTypeDescription="Create a new document." ma:contentTypeScope="" ma:versionID="55bd76e4a1a7528c1921b99e03c9cfa5">
  <xsd:schema xmlns:xsd="http://www.w3.org/2001/XMLSchema" xmlns:xs="http://www.w3.org/2001/XMLSchema" xmlns:p="http://schemas.microsoft.com/office/2006/metadata/properties" xmlns:ns3="be646c13-8c63-4cd8-9ac3-a21f6328fe5c" targetNamespace="http://schemas.microsoft.com/office/2006/metadata/properties" ma:root="true" ma:fieldsID="5625623a439cb7cff756df8b47731a8e" ns3:_="">
    <xsd:import namespace="be646c13-8c63-4cd8-9ac3-a21f6328fe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46c13-8c63-4cd8-9ac3-a21f6328f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AD363E-196D-4A88-8775-7DA8333A7DC6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be646c13-8c63-4cd8-9ac3-a21f6328fe5c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29C4626-9AC0-4EA6-B207-315A44D85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A1D323-9B8E-4B43-9180-FE40980060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646c13-8c63-4cd8-9ac3-a21f6328fe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19337</TotalTime>
  <Words>51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Office Theme</vt:lpstr>
      <vt:lpstr>Bio Innovation of a Circular Economy for Plastics  Partner Speaker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Innovation of a Circular Economy for Plastics</dc:title>
  <dc:creator>Margaret Brennan Fournet</dc:creator>
  <cp:lastModifiedBy>Margaret Brennan Fournet</cp:lastModifiedBy>
  <cp:revision>95</cp:revision>
  <dcterms:created xsi:type="dcterms:W3CDTF">2019-05-23T08:16:14Z</dcterms:created>
  <dcterms:modified xsi:type="dcterms:W3CDTF">2020-01-28T16:58:03Z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0x010100474EDF2704500C40A86248549B466620</vt:lpwstr>
  </property>
</Properties>
</file>