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4"/>
  </p:sldMasterIdLst>
  <p:sldIdLst>
    <p:sldId id="256" r:id="rId5"/>
    <p:sldId id="272" r:id="rId6"/>
    <p:sldId id="27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CC12"/>
    <a:srgbClr val="99FF66"/>
    <a:srgbClr val="E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309" autoAdjust="0"/>
    <p:restoredTop sz="94660"/>
  </p:normalViewPr>
  <p:slideViewPr>
    <p:cSldViewPr snapToGrid="0">
      <p:cViewPr varScale="1">
        <p:scale>
          <a:sx n="66" d="100"/>
          <a:sy n="66" d="100"/>
        </p:scale>
        <p:origin x="39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010700-B7AA-4D6C-832F-915C48051FB6}" type="datetimeFigureOut">
              <a:rPr lang="en-IE" smtClean="0"/>
              <a:t>28/01/2020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E"/>
          </a:p>
        </p:txBody>
      </p:sp>
      <p:cxnSp>
        <p:nvCxnSpPr>
          <p:cNvPr id="7" name="Straight Connector 6"/>
          <p:cNvCxnSpPr/>
          <p:nvPr userDrawn="1"/>
        </p:nvCxnSpPr>
        <p:spPr>
          <a:xfrm rot="5400000">
            <a:off x="6565867" y="2457417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 rot="5400000" flipH="1">
            <a:off x="4620122" y="6138830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Isosceles Triangle 8"/>
          <p:cNvSpPr/>
          <p:nvPr userDrawn="1"/>
        </p:nvSpPr>
        <p:spPr>
          <a:xfrm rot="5400000">
            <a:off x="-27155" y="5461167"/>
            <a:ext cx="1335422" cy="1360488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27"/>
          <p:cNvSpPr/>
          <p:nvPr userDrawn="1"/>
        </p:nvSpPr>
        <p:spPr>
          <a:xfrm rot="5400000">
            <a:off x="5502937" y="137041"/>
            <a:ext cx="1195885" cy="1220176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28"/>
          <p:cNvSpPr/>
          <p:nvPr userDrawn="1"/>
        </p:nvSpPr>
        <p:spPr>
          <a:xfrm rot="5400000">
            <a:off x="5625138" y="258677"/>
            <a:ext cx="929022" cy="121718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Isosceles Triangle 12"/>
          <p:cNvSpPr/>
          <p:nvPr userDrawn="1"/>
        </p:nvSpPr>
        <p:spPr>
          <a:xfrm rot="5400000" flipV="1">
            <a:off x="8622433" y="3189985"/>
            <a:ext cx="842596" cy="6395433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Title 1"/>
          <p:cNvSpPr txBox="1">
            <a:spLocks/>
          </p:cNvSpPr>
          <p:nvPr userDrawn="1"/>
        </p:nvSpPr>
        <p:spPr>
          <a:xfrm>
            <a:off x="516520" y="105834"/>
            <a:ext cx="11535780" cy="164630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Date Placeholder 3"/>
          <p:cNvSpPr txBox="1">
            <a:spLocks/>
          </p:cNvSpPr>
          <p:nvPr userDrawn="1"/>
        </p:nvSpPr>
        <p:spPr>
          <a:xfrm>
            <a:off x="4399988" y="8498779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IE" dirty="0"/>
          </a:p>
        </p:txBody>
      </p:sp>
      <p:sp>
        <p:nvSpPr>
          <p:cNvPr id="17" name="Slide Number Placeholder 5"/>
          <p:cNvSpPr txBox="1">
            <a:spLocks/>
          </p:cNvSpPr>
          <p:nvPr userDrawn="1"/>
        </p:nvSpPr>
        <p:spPr>
          <a:xfrm rot="5400000">
            <a:off x="5785518" y="8498779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6B7DC83-3DED-4743-BB0B-E6ADEA71B68E}" type="slidenum">
              <a:rPr lang="en-IE" smtClean="0"/>
              <a:pPr/>
              <a:t>‹#›</a:t>
            </a:fld>
            <a:endParaRPr lang="en-IE"/>
          </a:p>
        </p:txBody>
      </p:sp>
      <p:sp>
        <p:nvSpPr>
          <p:cNvPr id="20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35817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010700-B7AA-4D6C-832F-915C48051FB6}" type="datetimeFigureOut">
              <a:rPr lang="en-IE" smtClean="0"/>
              <a:t>28/01/2020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7DC83-3DED-4743-BB0B-E6ADEA71B68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30351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010700-B7AA-4D6C-832F-915C48051FB6}" type="datetimeFigureOut">
              <a:rPr lang="en-IE" smtClean="0"/>
              <a:t>28/01/2020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7DC83-3DED-4743-BB0B-E6ADEA71B68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6544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010700-B7AA-4D6C-832F-915C48051FB6}" type="datetimeFigureOut">
              <a:rPr lang="en-IE" smtClean="0"/>
              <a:t>28/01/2020</a:t>
            </a:fld>
            <a:endParaRPr lang="en-IE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E" dirty="0"/>
          </a:p>
        </p:txBody>
      </p:sp>
      <p:sp>
        <p:nvSpPr>
          <p:cNvPr id="15" name="Rectangle 27"/>
          <p:cNvSpPr/>
          <p:nvPr userDrawn="1"/>
        </p:nvSpPr>
        <p:spPr>
          <a:xfrm>
            <a:off x="11656194" y="-8467"/>
            <a:ext cx="532631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28"/>
          <p:cNvSpPr/>
          <p:nvPr userDrawn="1"/>
        </p:nvSpPr>
        <p:spPr>
          <a:xfrm>
            <a:off x="11373737" y="-8467"/>
            <a:ext cx="815086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Isosceles Triangle 17"/>
          <p:cNvSpPr/>
          <p:nvPr userDrawn="1"/>
        </p:nvSpPr>
        <p:spPr>
          <a:xfrm rot="10800000">
            <a:off x="10425" y="-8467"/>
            <a:ext cx="932849" cy="6049829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Subtitle 2"/>
          <p:cNvSpPr>
            <a:spLocks noGrp="1"/>
          </p:cNvSpPr>
          <p:nvPr>
            <p:ph type="subTitle" idx="13"/>
          </p:nvPr>
        </p:nvSpPr>
        <p:spPr>
          <a:xfrm>
            <a:off x="1507067" y="4050833"/>
            <a:ext cx="7766936" cy="1096899"/>
          </a:xfrm>
          <a:prstGeom prst="rect">
            <a:avLst/>
          </a:prstGeo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2" name="Slide Number Placeholder 5"/>
          <p:cNvSpPr txBox="1">
            <a:spLocks/>
          </p:cNvSpPr>
          <p:nvPr userDrawn="1"/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6B7DC83-3DED-4743-BB0B-E6ADEA71B68E}" type="slidenum">
              <a:rPr lang="en-IE" smtClean="0"/>
              <a:pPr/>
              <a:t>‹#›</a:t>
            </a:fld>
            <a:endParaRPr lang="en-IE"/>
          </a:p>
        </p:txBody>
      </p:sp>
      <p:sp>
        <p:nvSpPr>
          <p:cNvPr id="27" name="Isosceles Triangle 26"/>
          <p:cNvSpPr/>
          <p:nvPr userDrawn="1"/>
        </p:nvSpPr>
        <p:spPr>
          <a:xfrm rot="5400000">
            <a:off x="5288579" y="703711"/>
            <a:ext cx="850535" cy="11473922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7558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sosceles Triangle 8"/>
          <p:cNvSpPr/>
          <p:nvPr userDrawn="1"/>
        </p:nvSpPr>
        <p:spPr>
          <a:xfrm rot="5400000" flipV="1">
            <a:off x="5575302" y="241300"/>
            <a:ext cx="1041400" cy="12192002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28"/>
          <p:cNvSpPr/>
          <p:nvPr userDrawn="1"/>
        </p:nvSpPr>
        <p:spPr>
          <a:xfrm rot="5400000">
            <a:off x="2788186" y="2779720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Isosceles Triangle 12"/>
          <p:cNvSpPr/>
          <p:nvPr userDrawn="1"/>
        </p:nvSpPr>
        <p:spPr>
          <a:xfrm rot="5400000" flipV="1">
            <a:off x="8132155" y="2781221"/>
            <a:ext cx="842596" cy="7277098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7DC83-3DED-4743-BB0B-E6ADEA71B68E}" type="slidenum">
              <a:rPr lang="en-IE" smtClean="0"/>
              <a:t>‹#›</a:t>
            </a:fld>
            <a:endParaRPr lang="en-IE"/>
          </a:p>
        </p:txBody>
      </p:sp>
      <p:sp>
        <p:nvSpPr>
          <p:cNvPr id="3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40683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010700-B7AA-4D6C-832F-915C48051FB6}" type="datetimeFigureOut">
              <a:rPr lang="en-IE" smtClean="0"/>
              <a:t>28/01/2020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7DC83-3DED-4743-BB0B-E6ADEA71B68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06857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010700-B7AA-4D6C-832F-915C48051FB6}" type="datetimeFigureOut">
              <a:rPr lang="en-IE" smtClean="0"/>
              <a:t>28/01/2020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7DC83-3DED-4743-BB0B-E6ADEA71B68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77350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010700-B7AA-4D6C-832F-915C48051FB6}" type="datetimeFigureOut">
              <a:rPr lang="en-IE" smtClean="0"/>
              <a:t>28/01/2020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7DC83-3DED-4743-BB0B-E6ADEA71B68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64670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010700-B7AA-4D6C-832F-915C48051FB6}" type="datetimeFigureOut">
              <a:rPr lang="en-IE" smtClean="0"/>
              <a:t>28/01/2020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7DC83-3DED-4743-BB0B-E6ADEA71B68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0131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010700-B7AA-4D6C-832F-915C48051FB6}" type="datetimeFigureOut">
              <a:rPr lang="en-IE" smtClean="0"/>
              <a:t>28/01/2020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7DC83-3DED-4743-BB0B-E6ADEA71B68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97828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010700-B7AA-4D6C-832F-915C48051FB6}" type="datetimeFigureOut">
              <a:rPr lang="en-IE" smtClean="0"/>
              <a:t>28/01/2020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7DC83-3DED-4743-BB0B-E6ADEA71B68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22875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9767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79" r:id="rId2"/>
    <p:sldLayoutId id="2147483680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7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84940" y="1687720"/>
            <a:ext cx="10580914" cy="2412642"/>
          </a:xfrm>
          <a:prstGeom prst="rect">
            <a:avLst/>
          </a:prstGeom>
        </p:spPr>
        <p:txBody>
          <a:bodyPr/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3600" b="1" dirty="0" smtClean="0">
                <a:solidFill>
                  <a:srgbClr val="92D050"/>
                </a:solidFill>
                <a:latin typeface="Bahnschrift" panose="020B0502040204020203" pitchFamily="34" charset="0"/>
              </a:rPr>
              <a:t>Bio Innovation of</a:t>
            </a:r>
            <a:br>
              <a:rPr lang="en-US" sz="3600" b="1" dirty="0" smtClean="0">
                <a:solidFill>
                  <a:srgbClr val="92D050"/>
                </a:solidFill>
                <a:latin typeface="Bahnschrift" panose="020B0502040204020203" pitchFamily="34" charset="0"/>
              </a:rPr>
            </a:br>
            <a:r>
              <a:rPr lang="en-US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</a:rPr>
              <a:t>a Circular Economy for Plastics</a:t>
            </a:r>
            <a:r>
              <a:rPr lang="es-ES_tradnl" sz="3000" b="1" dirty="0">
                <a:latin typeface="Bahnschrift" panose="020B0502040204020203" pitchFamily="34" charset="0"/>
              </a:rPr>
              <a:t/>
            </a:r>
            <a:br>
              <a:rPr lang="es-ES_tradnl" sz="3000" b="1" dirty="0">
                <a:latin typeface="Bahnschrift" panose="020B0502040204020203" pitchFamily="34" charset="0"/>
              </a:rPr>
            </a:br>
            <a:r>
              <a:rPr lang="es-ES_tradnl" sz="3000" b="1" dirty="0" smtClean="0">
                <a:latin typeface="Bahnschrift" panose="020B0502040204020203" pitchFamily="34" charset="0"/>
              </a:rPr>
              <a:t/>
            </a:r>
            <a:br>
              <a:rPr lang="es-ES_tradnl" sz="3000" b="1" dirty="0" smtClean="0">
                <a:latin typeface="Bahnschrift" panose="020B0502040204020203" pitchFamily="34" charset="0"/>
              </a:rPr>
            </a:br>
            <a:r>
              <a:rPr lang="es-ES_tradnl" b="1" u="sng" dirty="0" err="1" smtClean="0">
                <a:latin typeface="Bahnschrift" panose="020B0502040204020203" pitchFamily="34" charset="0"/>
              </a:rPr>
              <a:t>Partner</a:t>
            </a:r>
            <a:r>
              <a:rPr lang="es-ES_tradnl" sz="4000" b="1" dirty="0">
                <a:latin typeface="Bahnschrift" panose="020B0502040204020203" pitchFamily="34" charset="0"/>
              </a:rPr>
              <a:t/>
            </a:r>
            <a:br>
              <a:rPr lang="es-ES_tradnl" sz="4000" b="1" dirty="0">
                <a:latin typeface="Bahnschrift" panose="020B0502040204020203" pitchFamily="34" charset="0"/>
              </a:rPr>
            </a:br>
            <a:r>
              <a:rPr lang="es-ES_tradnl" sz="4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Bahnschrift" panose="020B0502040204020203" pitchFamily="34" charset="0"/>
              </a:rPr>
              <a:t>Speaker </a:t>
            </a:r>
            <a:endParaRPr lang="en-IE" sz="4000" b="1" dirty="0">
              <a:solidFill>
                <a:schemeClr val="tx1">
                  <a:lumMod val="50000"/>
                  <a:lumOff val="50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13" name="CuadroTexto 8">
            <a:extLst>
              <a:ext uri="{FF2B5EF4-FFF2-40B4-BE49-F238E27FC236}">
                <a16:creationId xmlns:a16="http://schemas.microsoft.com/office/drawing/2014/main" id="{42BC9398-8A19-48C2-AED1-B3C0E4413F62}"/>
              </a:ext>
            </a:extLst>
          </p:cNvPr>
          <p:cNvSpPr txBox="1"/>
          <p:nvPr/>
        </p:nvSpPr>
        <p:spPr>
          <a:xfrm>
            <a:off x="10255685" y="5968873"/>
            <a:ext cx="16145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dirty="0" err="1">
                <a:latin typeface="Bahnschrift" panose="020B0502040204020203" pitchFamily="34" charset="0"/>
              </a:rPr>
              <a:t>Add</a:t>
            </a:r>
            <a:r>
              <a:rPr lang="es-ES_tradnl" dirty="0">
                <a:latin typeface="Bahnschrift" panose="020B0502040204020203" pitchFamily="34" charset="0"/>
              </a:rPr>
              <a:t> </a:t>
            </a:r>
            <a:r>
              <a:rPr lang="es-ES_tradnl" dirty="0" err="1">
                <a:latin typeface="Bahnschrift" panose="020B0502040204020203" pitchFamily="34" charset="0"/>
              </a:rPr>
              <a:t>your</a:t>
            </a:r>
            <a:r>
              <a:rPr lang="es-ES_tradnl" dirty="0">
                <a:latin typeface="Bahnschrift" panose="020B0502040204020203" pitchFamily="34" charset="0"/>
              </a:rPr>
              <a:t> logo</a:t>
            </a:r>
            <a:endParaRPr lang="es-ES" dirty="0">
              <a:latin typeface="Bahnschrift" panose="020B0502040204020203" pitchFamily="34" charset="0"/>
            </a:endParaRPr>
          </a:p>
        </p:txBody>
      </p:sp>
      <p:pic>
        <p:nvPicPr>
          <p:cNvPr id="14" name="Imagen 13" descr="Imagen que contiene dibujo&#10;&#10;Descripción generada automáticamente">
            <a:extLst>
              <a:ext uri="{FF2B5EF4-FFF2-40B4-BE49-F238E27FC236}">
                <a16:creationId xmlns:a16="http://schemas.microsoft.com/office/drawing/2014/main" id="{4E7B4626-D847-48F5-BB18-7C04F0EB6D9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9389" y="116589"/>
            <a:ext cx="2422583" cy="81281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520768" y="786517"/>
            <a:ext cx="3692036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>
                <a:solidFill>
                  <a:schemeClr val="bg1">
                    <a:lumMod val="50000"/>
                  </a:schemeClr>
                </a:solidFill>
                <a:latin typeface="Bahnschrift" panose="020B0502040204020203" pitchFamily="34" charset="0"/>
              </a:rPr>
              <a:t>H2020-NMBP- BIO-CN-2019</a:t>
            </a:r>
            <a:br>
              <a:rPr lang="es-ES_tradnl" dirty="0">
                <a:solidFill>
                  <a:schemeClr val="bg1">
                    <a:lumMod val="50000"/>
                  </a:schemeClr>
                </a:solidFill>
                <a:latin typeface="Bahnschrift" panose="020B0502040204020203" pitchFamily="34" charset="0"/>
              </a:rPr>
            </a:br>
            <a:r>
              <a:rPr lang="es-ES_tradnl" sz="1600" b="1" dirty="0">
                <a:solidFill>
                  <a:schemeClr val="bg1">
                    <a:lumMod val="50000"/>
                  </a:schemeClr>
                </a:solidFill>
                <a:latin typeface="Bahnschrift" panose="020B0502040204020203" pitchFamily="34" charset="0"/>
              </a:rPr>
              <a:t>CE-BIOTEC-05-2016-870292</a:t>
            </a:r>
            <a:r>
              <a:rPr lang="es-ES_tradnl" sz="1600" dirty="0">
                <a:solidFill>
                  <a:schemeClr val="bg1">
                    <a:lumMod val="50000"/>
                  </a:schemeClr>
                </a:solidFill>
                <a:latin typeface="Bahnschrift" panose="020B0502040204020203" pitchFamily="34" charset="0"/>
              </a:rPr>
              <a:t> –</a:t>
            </a:r>
            <a:r>
              <a:rPr lang="es-ES_tradnl" sz="1600" b="1" dirty="0">
                <a:solidFill>
                  <a:schemeClr val="bg1">
                    <a:lumMod val="50000"/>
                  </a:schemeClr>
                </a:solidFill>
                <a:latin typeface="Bahnschrift" panose="020B0502040204020203" pitchFamily="34" charset="0"/>
              </a:rPr>
              <a:t>BIOICEP</a:t>
            </a:r>
            <a:endParaRPr lang="en-IE" dirty="0">
              <a:solidFill>
                <a:schemeClr val="bg1">
                  <a:lumMod val="50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947081" y="4386012"/>
            <a:ext cx="3292144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2600" dirty="0">
                <a:solidFill>
                  <a:schemeClr val="tx1">
                    <a:lumMod val="50000"/>
                    <a:lumOff val="50000"/>
                  </a:schemeClr>
                </a:solidFill>
                <a:latin typeface="Bahnschrift" panose="020B0502040204020203" pitchFamily="34" charset="0"/>
              </a:rPr>
              <a:t>Meeting </a:t>
            </a:r>
            <a:r>
              <a:rPr lang="es-ES_tradnl" sz="2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Bahnschrift" panose="020B0502040204020203" pitchFamily="34" charset="0"/>
              </a:rPr>
              <a:t>month</a:t>
            </a:r>
            <a:r>
              <a:rPr lang="es-ES_tradnl" sz="2600" dirty="0">
                <a:solidFill>
                  <a:schemeClr val="tx1">
                    <a:lumMod val="50000"/>
                    <a:lumOff val="50000"/>
                  </a:schemeClr>
                </a:solidFill>
                <a:latin typeface="Bahnschrift" panose="020B0502040204020203" pitchFamily="34" charset="0"/>
              </a:rPr>
              <a:t> 00</a:t>
            </a:r>
            <a:br>
              <a:rPr lang="es-ES_tradnl" sz="2600" dirty="0">
                <a:solidFill>
                  <a:schemeClr val="tx1">
                    <a:lumMod val="50000"/>
                    <a:lumOff val="50000"/>
                  </a:schemeClr>
                </a:solidFill>
                <a:latin typeface="Bahnschrift" panose="020B0502040204020203" pitchFamily="34" charset="0"/>
              </a:rPr>
            </a:br>
            <a:r>
              <a:rPr lang="es-ES_tradnl" sz="2600" dirty="0">
                <a:solidFill>
                  <a:schemeClr val="tx1">
                    <a:lumMod val="50000"/>
                    <a:lumOff val="50000"/>
                  </a:schemeClr>
                </a:solidFill>
                <a:latin typeface="Bahnschrift" panose="020B0502040204020203" pitchFamily="34" charset="0"/>
              </a:rPr>
              <a:t>Host-City</a:t>
            </a:r>
            <a:br>
              <a:rPr lang="es-ES_tradnl" sz="2600" dirty="0">
                <a:solidFill>
                  <a:schemeClr val="tx1">
                    <a:lumMod val="50000"/>
                    <a:lumOff val="50000"/>
                  </a:schemeClr>
                </a:solidFill>
                <a:latin typeface="Bahnschrift" panose="020B0502040204020203" pitchFamily="34" charset="0"/>
              </a:rPr>
            </a:br>
            <a:r>
              <a:rPr lang="es-ES_tradnl" sz="2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Bahnschrift" panose="020B0502040204020203" pitchFamily="34" charset="0"/>
              </a:rPr>
              <a:t>dd</a:t>
            </a:r>
            <a:r>
              <a:rPr lang="es-ES_tradnl" sz="2600" dirty="0">
                <a:solidFill>
                  <a:schemeClr val="tx1">
                    <a:lumMod val="50000"/>
                    <a:lumOff val="50000"/>
                  </a:schemeClr>
                </a:solidFill>
                <a:latin typeface="Bahnschrift" panose="020B0502040204020203" pitchFamily="34" charset="0"/>
              </a:rPr>
              <a:t>/mm/</a:t>
            </a:r>
            <a:r>
              <a:rPr lang="es-ES_tradnl" sz="2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Bahnschrift" panose="020B0502040204020203" pitchFamily="34" charset="0"/>
              </a:rPr>
              <a:t>yyyy</a:t>
            </a:r>
            <a:endParaRPr lang="en-IE" sz="2600" dirty="0">
              <a:latin typeface="Bahnschrift" panose="020B0502040204020203" pitchFamily="34" charset="0"/>
            </a:endParaRPr>
          </a:p>
        </p:txBody>
      </p:sp>
      <p:pic>
        <p:nvPicPr>
          <p:cNvPr id="15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941" y="172012"/>
            <a:ext cx="6786394" cy="1031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315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44" r="17644" b="49160"/>
          <a:stretch/>
        </p:blipFill>
        <p:spPr>
          <a:xfrm>
            <a:off x="209424" y="184624"/>
            <a:ext cx="1351032" cy="898678"/>
          </a:xfrm>
          <a:prstGeom prst="rect">
            <a:avLst/>
          </a:prstGeom>
        </p:spPr>
      </p:pic>
      <p:sp>
        <p:nvSpPr>
          <p:cNvPr id="13" name="CuadroTexto 8">
            <a:extLst>
              <a:ext uri="{FF2B5EF4-FFF2-40B4-BE49-F238E27FC236}">
                <a16:creationId xmlns:a16="http://schemas.microsoft.com/office/drawing/2014/main" id="{42BC9398-8A19-48C2-AED1-B3C0E4413F62}"/>
              </a:ext>
            </a:extLst>
          </p:cNvPr>
          <p:cNvSpPr txBox="1"/>
          <p:nvPr/>
        </p:nvSpPr>
        <p:spPr>
          <a:xfrm>
            <a:off x="10255685" y="5968873"/>
            <a:ext cx="14964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dirty="0" err="1"/>
              <a:t>Add</a:t>
            </a:r>
            <a:r>
              <a:rPr lang="es-ES_tradnl" dirty="0"/>
              <a:t> </a:t>
            </a:r>
            <a:r>
              <a:rPr lang="es-ES_tradnl" dirty="0" err="1"/>
              <a:t>your</a:t>
            </a:r>
            <a:r>
              <a:rPr lang="es-ES_tradnl" dirty="0"/>
              <a:t> logo</a:t>
            </a:r>
            <a:endParaRPr lang="es-ES" dirty="0"/>
          </a:p>
        </p:txBody>
      </p:sp>
      <p:pic>
        <p:nvPicPr>
          <p:cNvPr id="7" name="Imagen 6" descr="Imagen que contiene dibujo&#10;&#10;Descripción generada automáticamente">
            <a:extLst>
              <a:ext uri="{FF2B5EF4-FFF2-40B4-BE49-F238E27FC236}">
                <a16:creationId xmlns:a16="http://schemas.microsoft.com/office/drawing/2014/main" id="{92AE459C-1E4E-471D-A596-D624E4B7406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5266" y="184624"/>
            <a:ext cx="2422583" cy="812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2205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uadroTexto 8">
            <a:extLst>
              <a:ext uri="{FF2B5EF4-FFF2-40B4-BE49-F238E27FC236}">
                <a16:creationId xmlns:a16="http://schemas.microsoft.com/office/drawing/2014/main" id="{42BC9398-8A19-48C2-AED1-B3C0E4413F62}"/>
              </a:ext>
            </a:extLst>
          </p:cNvPr>
          <p:cNvSpPr txBox="1"/>
          <p:nvPr/>
        </p:nvSpPr>
        <p:spPr>
          <a:xfrm>
            <a:off x="10255685" y="5968873"/>
            <a:ext cx="14964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dirty="0" err="1"/>
              <a:t>Add</a:t>
            </a:r>
            <a:r>
              <a:rPr lang="es-ES_tradnl" dirty="0"/>
              <a:t> </a:t>
            </a:r>
            <a:r>
              <a:rPr lang="es-ES_tradnl" dirty="0" err="1"/>
              <a:t>your</a:t>
            </a:r>
            <a:r>
              <a:rPr lang="es-ES_tradnl" dirty="0"/>
              <a:t> logo</a:t>
            </a:r>
            <a:endParaRPr lang="es-ES" dirty="0"/>
          </a:p>
        </p:txBody>
      </p:sp>
      <p:pic>
        <p:nvPicPr>
          <p:cNvPr id="7" name="Imagen 6" descr="Imagen que contiene dibujo&#10;&#10;Descripción generada automáticamente">
            <a:extLst>
              <a:ext uri="{FF2B5EF4-FFF2-40B4-BE49-F238E27FC236}">
                <a16:creationId xmlns:a16="http://schemas.microsoft.com/office/drawing/2014/main" id="{92AE459C-1E4E-471D-A596-D624E4B7406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2386" y="184623"/>
            <a:ext cx="3408684" cy="1143662"/>
          </a:xfrm>
          <a:prstGeom prst="rect">
            <a:avLst/>
          </a:prstGeom>
        </p:spPr>
      </p:pic>
      <p:sp>
        <p:nvSpPr>
          <p:cNvPr id="5" name="CuadroTexto 5">
            <a:extLst>
              <a:ext uri="{FF2B5EF4-FFF2-40B4-BE49-F238E27FC236}">
                <a16:creationId xmlns:a16="http://schemas.microsoft.com/office/drawing/2014/main" id="{6818F777-5B31-48CE-AD87-E0AED68F1056}"/>
              </a:ext>
            </a:extLst>
          </p:cNvPr>
          <p:cNvSpPr txBox="1"/>
          <p:nvPr/>
        </p:nvSpPr>
        <p:spPr>
          <a:xfrm>
            <a:off x="4727772" y="3044279"/>
            <a:ext cx="28841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sz="4400" dirty="0" err="1">
                <a:latin typeface="Bahnschrift" panose="020B0502040204020203" pitchFamily="34" charset="0"/>
              </a:rPr>
              <a:t>Thank</a:t>
            </a:r>
            <a:r>
              <a:rPr lang="es-ES_tradnl" sz="4400" dirty="0">
                <a:latin typeface="Bahnschrift" panose="020B0502040204020203" pitchFamily="34" charset="0"/>
              </a:rPr>
              <a:t> </a:t>
            </a:r>
            <a:r>
              <a:rPr lang="es-ES_tradnl" sz="4400" dirty="0" err="1">
                <a:latin typeface="Bahnschrift" panose="020B0502040204020203" pitchFamily="34" charset="0"/>
              </a:rPr>
              <a:t>you</a:t>
            </a:r>
            <a:r>
              <a:rPr lang="es-ES_tradnl" sz="4400" dirty="0">
                <a:latin typeface="Bahnschrift" panose="020B0502040204020203" pitchFamily="34" charset="0"/>
              </a:rPr>
              <a:t>!</a:t>
            </a:r>
            <a:endParaRPr lang="es-ES" sz="4400" dirty="0">
              <a:latin typeface="Bahnschrift" panose="020B0502040204020203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68429" y="5000113"/>
            <a:ext cx="355493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err="1">
                <a:latin typeface="Bahnschrift" panose="020B0502040204020203" pitchFamily="34" charset="0"/>
              </a:rPr>
              <a:t>Contact</a:t>
            </a:r>
            <a:r>
              <a:rPr lang="es-ES" dirty="0">
                <a:latin typeface="Bahnschrift" panose="020B0502040204020203" pitchFamily="34" charset="0"/>
              </a:rPr>
              <a:t> of speaker and/</a:t>
            </a:r>
            <a:r>
              <a:rPr lang="es-ES" dirty="0" err="1">
                <a:latin typeface="Bahnschrift" panose="020B0502040204020203" pitchFamily="34" charset="0"/>
              </a:rPr>
              <a:t>or</a:t>
            </a:r>
            <a:r>
              <a:rPr lang="es-ES" dirty="0">
                <a:latin typeface="Bahnschrift" panose="020B0502040204020203" pitchFamily="34" charset="0"/>
              </a:rPr>
              <a:t> </a:t>
            </a:r>
            <a:r>
              <a:rPr lang="es-ES" dirty="0" err="1">
                <a:latin typeface="Bahnschrift" panose="020B0502040204020203" pitchFamily="34" charset="0"/>
              </a:rPr>
              <a:t>institution</a:t>
            </a:r>
            <a:r>
              <a:rPr lang="es-ES" dirty="0">
                <a:latin typeface="Bahnschrift" panose="020B0502040204020203" pitchFamily="34" charset="0"/>
              </a:rPr>
              <a:t> (</a:t>
            </a:r>
            <a:r>
              <a:rPr lang="es-ES" dirty="0" err="1">
                <a:latin typeface="Bahnschrift" panose="020B0502040204020203" pitchFamily="34" charset="0"/>
              </a:rPr>
              <a:t>address</a:t>
            </a:r>
            <a:r>
              <a:rPr lang="es-ES" dirty="0">
                <a:latin typeface="Bahnschrift" panose="020B0502040204020203" pitchFamily="34" charset="0"/>
              </a:rPr>
              <a:t>, email, etc.)</a:t>
            </a:r>
            <a:endParaRPr lang="es-ES" dirty="0">
              <a:latin typeface="Bahnschrift" panose="020B0502040204020203" pitchFamily="34" charset="0"/>
            </a:endParaRPr>
          </a:p>
        </p:txBody>
      </p:sp>
      <p:pic>
        <p:nvPicPr>
          <p:cNvPr id="8" name="Picture 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957" y="184623"/>
            <a:ext cx="6706938" cy="951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359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4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4A7B29"/>
      </a:accent1>
      <a:accent2>
        <a:srgbClr val="8DCB63"/>
      </a:accent2>
      <a:accent3>
        <a:srgbClr val="8DCB63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74EDF2704500C40A86248549B466620" ma:contentTypeVersion="10" ma:contentTypeDescription="Create a new document." ma:contentTypeScope="" ma:versionID="55bd76e4a1a7528c1921b99e03c9cfa5">
  <xsd:schema xmlns:xsd="http://www.w3.org/2001/XMLSchema" xmlns:xs="http://www.w3.org/2001/XMLSchema" xmlns:p="http://schemas.microsoft.com/office/2006/metadata/properties" xmlns:ns3="be646c13-8c63-4cd8-9ac3-a21f6328fe5c" targetNamespace="http://schemas.microsoft.com/office/2006/metadata/properties" ma:root="true" ma:fieldsID="5625623a439cb7cff756df8b47731a8e" ns3:_="">
    <xsd:import namespace="be646c13-8c63-4cd8-9ac3-a21f6328fe5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646c13-8c63-4cd8-9ac3-a21f6328fe5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5AD363E-196D-4A88-8775-7DA8333A7DC6}">
  <ds:schemaRefs>
    <ds:schemaRef ds:uri="http://www.w3.org/XML/1998/namespace"/>
    <ds:schemaRef ds:uri="http://schemas.microsoft.com/office/infopath/2007/PartnerControls"/>
    <ds:schemaRef ds:uri="http://purl.org/dc/elements/1.1/"/>
    <ds:schemaRef ds:uri="http://purl.org/dc/dcmitype/"/>
    <ds:schemaRef ds:uri="http://purl.org/dc/terms/"/>
    <ds:schemaRef ds:uri="be646c13-8c63-4cd8-9ac3-a21f6328fe5c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729C4626-9AC0-4EA6-B207-315A44D850F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FA1D323-9B8E-4B43-9180-FE40980060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e646c13-8c63-4cd8-9ac3-a21f6328fe5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19337</TotalTime>
  <Words>51</Words>
  <Application>Microsoft Office PowerPoint</Application>
  <PresentationFormat>Widescreen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Bahnschrift</vt:lpstr>
      <vt:lpstr>Calibri</vt:lpstr>
      <vt:lpstr>Calibri Light</vt:lpstr>
      <vt:lpstr>Office Theme</vt:lpstr>
      <vt:lpstr>Bio Innovation of a Circular Economy for Plastics  Partner Speaker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 Innovation of a Circular Economy for Plastics</dc:title>
  <dc:creator>Margaret Brennan Fournet</dc:creator>
  <cp:lastModifiedBy>Margaret Brennan Fournet</cp:lastModifiedBy>
  <cp:revision>95</cp:revision>
  <dcterms:created xsi:type="dcterms:W3CDTF">2019-05-23T08:16:14Z</dcterms:created>
  <dcterms:modified xsi:type="dcterms:W3CDTF">2020-01-28T16:58:03Z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0x010100474EDF2704500C40A86248549B466620</vt:lpwstr>
  </property>
</Properties>
</file>